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5721A0-FD62-465F-B91A-E2C4CE7C6BA6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17E24-B6A1-4CCB-BB5B-DDE8C7AE56F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424847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Воспитание основ здорового образа жизни у дошкольников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32248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Презентацию подготовила воспитатель  МАДОУ №106 «Забава» г. Набережные Челны Смирнова. Е.В.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Закаливание организма </a:t>
            </a: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274320" algn="just">
              <a:buNone/>
            </a:pPr>
            <a:r>
              <a:rPr lang="ru-RU" dirty="0" smtClean="0"/>
              <a:t> Закаливание способствует решению целого комплекса оздоровительных задач. Оно не только повышает устойчивость, но и способность к развитию компенсаторных функциональных возможностей организма, повышению его работоспособности. Для развития процесса закаливания организма необходимо повторное или длительное действие на организм того или иного метеорологического фактора: холода, тепла, атмосферного давления. Благодаря повторным действиям факторов закаливания, более прочнее развиваются условно рефлекторные связи. Если закаливание проводить систематически и планомерно, оно положительно влияет на организм ребенка: улучшается деятельность его систем и органов, увеличивается сопротивляемость к различным заболеваниям, и, в первую очередь, простудного характера, вырабатывается способность без вреда для здоровья переносить резкие колебания различных факторов внешней среды, повышается выносливость организма. </a:t>
            </a:r>
          </a:p>
          <a:p>
            <a:pPr marL="0" indent="27432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6480720"/>
          </a:xfrm>
        </p:spPr>
        <p:txBody>
          <a:bodyPr>
            <a:normAutofit fontScale="52500" lnSpcReduction="20000"/>
          </a:bodyPr>
          <a:lstStyle/>
          <a:p>
            <a:pPr marL="0" indent="0">
              <a:buNone/>
            </a:pPr>
            <a:r>
              <a:rPr lang="ru-RU" sz="4600" b="1" i="1" dirty="0" smtClean="0">
                <a:solidFill>
                  <a:schemeClr val="accent1">
                    <a:lumMod val="75000"/>
                  </a:schemeClr>
                </a:solidFill>
              </a:rPr>
              <a:t>Сохранение стабильного </a:t>
            </a:r>
            <a:r>
              <a:rPr lang="ru-RU" sz="4600" b="1" i="1" dirty="0" err="1" smtClean="0">
                <a:solidFill>
                  <a:schemeClr val="accent1">
                    <a:lumMod val="75000"/>
                  </a:schemeClr>
                </a:solidFill>
              </a:rPr>
              <a:t>психоэмоционального</a:t>
            </a:r>
            <a:r>
              <a:rPr lang="ru-RU" sz="4600" b="1" i="1" dirty="0" smtClean="0">
                <a:solidFill>
                  <a:schemeClr val="accent1">
                    <a:lumMod val="75000"/>
                  </a:schemeClr>
                </a:solidFill>
              </a:rPr>
              <a:t> состояния дошкольника</a:t>
            </a:r>
          </a:p>
          <a:p>
            <a:pPr marL="0" indent="274320" algn="just">
              <a:buNone/>
            </a:pPr>
            <a:r>
              <a:rPr lang="ru-RU" sz="3800" dirty="0" smtClean="0"/>
              <a:t>Психофизическое здоровье и эмоциональное благополучие ребенка во многом зависит от среды, в которой он живет и воспитывается. </a:t>
            </a:r>
          </a:p>
          <a:p>
            <a:pPr marL="0" indent="274320" algn="just">
              <a:buNone/>
            </a:pPr>
            <a:r>
              <a:rPr lang="ru-RU" sz="3800" dirty="0" smtClean="0"/>
              <a:t>Поэтому необходимо создать условия, обеспечивающие психологическое здоровье дошкольника, обеспечивающее гуманное отношение к детям и индивидуальный подход с учетом их личных особенностей, психологический комфорт, интересную и содержательную жизнь в детском саду.</a:t>
            </a:r>
            <a:r>
              <a:rPr lang="ru-RU" sz="3800" i="1" dirty="0" smtClean="0"/>
              <a:t>  </a:t>
            </a:r>
            <a:endParaRPr lang="ru-RU" sz="3800" dirty="0" smtClean="0"/>
          </a:p>
          <a:p>
            <a:pPr marL="0" indent="274320" algn="just">
              <a:buNone/>
            </a:pPr>
            <a:r>
              <a:rPr lang="ru-RU" sz="3800" dirty="0" smtClean="0"/>
              <a:t>Психологическая обстановка в дошкольном возрасте зависит от двух факторов: отношения в семье и обстановка в дошкольном учреждении. Отношения в семье являются основой психологического состояния ребенка: именно от них зависит, насколько ребенок уверен в своих силах, насколько он весел и любознателен, насколько открыт общению и готов к настоящей дружбе. </a:t>
            </a:r>
          </a:p>
          <a:p>
            <a:pPr marL="0" indent="274320" algn="just">
              <a:buNone/>
            </a:pPr>
            <a:r>
              <a:rPr lang="ru-RU" sz="3800" dirty="0" smtClean="0"/>
              <a:t>Что же касается отношений в детском саду, то, как правило, любая конфликтная ситуация может быть решена. Сложности общения с конкретными детьми могут быть разрешены путем обращения к психологу и совместному с воспитателем планированию решения возникшей проблемы.</a:t>
            </a:r>
          </a:p>
          <a:p>
            <a:pPr marL="0" indent="274320" algn="just">
              <a:buNone/>
            </a:pPr>
            <a:r>
              <a:rPr lang="ru-RU" sz="3800" dirty="0" smtClean="0"/>
              <a:t>Для развития психологически полноценной личности следует использовать все возможные способы: творчество, в котором ребенок получает удовольствие от процесса создания чего-то нового и учится выражать свои чувства и эмоции; общение со сверстниками.</a:t>
            </a:r>
          </a:p>
          <a:p>
            <a:pPr marL="0" indent="252000" algn="just">
              <a:buNone/>
            </a:pPr>
            <a:endParaRPr lang="ru-RU" sz="3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Соблюдение правил личной гигиены</a:t>
            </a:r>
          </a:p>
          <a:p>
            <a:pPr>
              <a:buNone/>
            </a:pPr>
            <a:endParaRPr lang="ru-RU" sz="31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252000">
              <a:buNone/>
            </a:pPr>
            <a:r>
              <a:rPr lang="ru-RU" sz="2900" dirty="0" smtClean="0"/>
              <a:t>Гигиенические мероприятия должны стать для дошкольника обычными и субъективно необходимыми – этого можно достичь регулярностью и возможно более ранним их введением.</a:t>
            </a:r>
          </a:p>
          <a:p>
            <a:pPr marL="0" indent="252000">
              <a:buNone/>
            </a:pPr>
            <a:r>
              <a:rPr lang="ru-RU" sz="2900" dirty="0" smtClean="0"/>
              <a:t>Важно, чтобы малыш усвоил, что в его теле нет органов, отделов ненужных, некрасивых, что обо всех частях тела надо одинаково постоянно заботиться и в первую очередь содержать в чистоте. </a:t>
            </a:r>
          </a:p>
          <a:p>
            <a:pPr marL="0" indent="252000">
              <a:buNone/>
            </a:pPr>
            <a:r>
              <a:rPr lang="ru-RU" sz="2900" dirty="0" smtClean="0"/>
              <a:t>Приучать ребёнка к гигиеническому индивидуализму: своя расчёска, своя постель, свой горшок, свой носовой платок, своё полотенце, своя зубная щётка.</a:t>
            </a:r>
          </a:p>
          <a:p>
            <a:pPr marL="0" indent="252000">
              <a:buNone/>
            </a:pPr>
            <a:r>
              <a:rPr lang="ru-RU" sz="2900" dirty="0" smtClean="0"/>
              <a:t>Подводить детей к пониманию того, что соблюдение чистоты тела важно не только для охраны личного здоровья, но и здоровья окружающих.</a:t>
            </a:r>
          </a:p>
          <a:p>
            <a:pPr marL="0" indent="252000">
              <a:buNone/>
            </a:pPr>
            <a:r>
              <a:rPr lang="ru-RU" sz="2900" dirty="0" smtClean="0"/>
              <a:t>Обучение организовывать  не только на занятиях, но и в повседневной жизни, когда возникают ситуации, наталкивающие детей на принятие решения по этой проблеме.</a:t>
            </a:r>
          </a:p>
          <a:p>
            <a:pPr marL="0" indent="27432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39651" y="800713"/>
            <a:ext cx="6192689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Условия, необходимые для сохранения здоровья дошкольников</a:t>
            </a:r>
          </a:p>
          <a:p>
            <a:pPr marL="0" indent="274320" algn="just">
              <a:buNone/>
            </a:pPr>
            <a:r>
              <a:rPr lang="ru-RU" sz="2400" dirty="0" smtClean="0"/>
              <a:t>Охрана и укрепление здоровья, воспитание привычки к здоровому образу жизни являются первостепенной задачей для педагогов. В связи с этим необходимо организовать разностороннюю деятельность, направленную на сохранение здоровья детей, реализацию комплекса воспитательно-образовательных, оздоровительных и лечебно-профилактических мероприятий по разным возрастным ступеням.</a:t>
            </a:r>
          </a:p>
          <a:p>
            <a:pPr marL="0" indent="274320" algn="just">
              <a:buNone/>
            </a:pPr>
            <a:r>
              <a:rPr lang="ru-RU" sz="2400" dirty="0" smtClean="0"/>
              <a:t>Реализация данного направления обеспечивается:</a:t>
            </a:r>
          </a:p>
          <a:p>
            <a:pPr marL="0" indent="274320" algn="just"/>
            <a:r>
              <a:rPr lang="ru-RU" sz="2400" dirty="0" smtClean="0"/>
              <a:t>направленностью воспитательно-образовательного процесса на физическое развитие дошкольников и их </a:t>
            </a:r>
            <a:r>
              <a:rPr lang="ru-RU" sz="2400" dirty="0" err="1" smtClean="0"/>
              <a:t>валеологическое</a:t>
            </a:r>
            <a:r>
              <a:rPr lang="ru-RU" sz="2400" dirty="0" smtClean="0"/>
              <a:t> образование (как приоритетное направление в работе дошкольного учреждения);</a:t>
            </a:r>
          </a:p>
          <a:p>
            <a:pPr marL="0" indent="274320" algn="just"/>
            <a:r>
              <a:rPr lang="ru-RU" sz="2400" dirty="0" smtClean="0"/>
              <a:t>комплексом оздоровительных мероприятий в режиме дня в зависимости от времени года;</a:t>
            </a:r>
          </a:p>
          <a:p>
            <a:pPr marL="0" indent="274320" algn="just"/>
            <a:r>
              <a:rPr lang="ru-RU" sz="2400" dirty="0" smtClean="0"/>
              <a:t>созданием оптимальных педагогических условий пребывания детей в ДОУ;</a:t>
            </a:r>
          </a:p>
          <a:p>
            <a:pPr marL="0" indent="274320" algn="just"/>
            <a:r>
              <a:rPr lang="ru-RU" sz="2400" dirty="0" smtClean="0"/>
              <a:t>формированием подходов к взаимодействию с семьей и развитием социального партнерства.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работы по формированию культуры здорового образа жизни у дошкольников</a:t>
            </a:r>
          </a:p>
          <a:p>
            <a:pPr lvl="0"/>
            <a:r>
              <a:rPr lang="ru-RU" sz="2400" dirty="0" smtClean="0"/>
              <a:t>Формировать представления о том, что быть </a:t>
            </a:r>
            <a:r>
              <a:rPr lang="ru-RU" sz="2400" dirty="0" err="1" smtClean="0"/>
              <a:t>здоровым-хорошо</a:t>
            </a:r>
            <a:r>
              <a:rPr lang="ru-RU" sz="2400" dirty="0" smtClean="0"/>
              <a:t>, а </a:t>
            </a:r>
            <a:r>
              <a:rPr lang="ru-RU" sz="2400" dirty="0" err="1" smtClean="0"/>
              <a:t>болеть-плохо</a:t>
            </a:r>
            <a:r>
              <a:rPr lang="ru-RU" sz="2400" dirty="0" smtClean="0"/>
              <a:t>; о некоторых признаках здоровья</a:t>
            </a:r>
          </a:p>
          <a:p>
            <a:pPr lvl="0"/>
            <a:r>
              <a:rPr lang="ru-RU" sz="2400" dirty="0" smtClean="0"/>
              <a:t>Воспитывать навыки здорового поведения</a:t>
            </a:r>
          </a:p>
          <a:p>
            <a:pPr lvl="0"/>
            <a:r>
              <a:rPr lang="ru-RU" sz="2400" dirty="0" smtClean="0"/>
              <a:t>Любить двигаться</a:t>
            </a:r>
          </a:p>
          <a:p>
            <a:pPr lvl="0"/>
            <a:r>
              <a:rPr lang="ru-RU" sz="2400" dirty="0" smtClean="0"/>
              <a:t>Есть побольше овощей и фруктов</a:t>
            </a:r>
          </a:p>
          <a:p>
            <a:pPr lvl="0"/>
            <a:r>
              <a:rPr lang="ru-RU" sz="2400" dirty="0" smtClean="0"/>
              <a:t>Мыть руки после каждого загрязнения</a:t>
            </a:r>
          </a:p>
          <a:p>
            <a:pPr lvl="0"/>
            <a:r>
              <a:rPr lang="ru-RU" sz="2400" dirty="0" smtClean="0"/>
              <a:t>Быть доброжелательным</a:t>
            </a:r>
          </a:p>
          <a:p>
            <a:pPr lvl="0"/>
            <a:r>
              <a:rPr lang="ru-RU" sz="2400" dirty="0" smtClean="0"/>
              <a:t>Больше бывать на свежем воздухе</a:t>
            </a:r>
          </a:p>
          <a:p>
            <a:pPr lvl="0"/>
            <a:r>
              <a:rPr lang="ru-RU" sz="2400" dirty="0" smtClean="0"/>
              <a:t>Соблюдать режим.</a:t>
            </a:r>
          </a:p>
          <a:p>
            <a:pPr lvl="0"/>
            <a:r>
              <a:rPr lang="ru-RU" sz="2400" dirty="0" smtClean="0"/>
              <a:t>Помочь овладеть устойчивыми навыками поведения</a:t>
            </a:r>
          </a:p>
          <a:p>
            <a:pPr lvl="0"/>
            <a:r>
              <a:rPr lang="ru-RU" sz="2400" dirty="0" smtClean="0"/>
              <a:t>Развивать умение рассказывать о своем здоровье, о здоровье близких</a:t>
            </a:r>
          </a:p>
          <a:p>
            <a:pPr lvl="0"/>
            <a:r>
              <a:rPr lang="ru-RU" sz="2400" dirty="0" smtClean="0"/>
              <a:t>Вырабатывать навыки правильной осанки</a:t>
            </a:r>
          </a:p>
          <a:p>
            <a:pPr lvl="0"/>
            <a:r>
              <a:rPr lang="ru-RU" sz="2400" dirty="0" smtClean="0"/>
              <a:t>Обогащать знания детей о физкультурном движении в целом</a:t>
            </a:r>
          </a:p>
          <a:p>
            <a:pPr lvl="0"/>
            <a:r>
              <a:rPr lang="ru-RU" sz="2400" dirty="0" smtClean="0"/>
              <a:t>Развивать художественный интерес.</a:t>
            </a:r>
          </a:p>
          <a:p>
            <a:pPr marL="0" indent="27432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marL="0" indent="274320" algn="just">
              <a:buNone/>
            </a:pPr>
            <a:endParaRPr lang="ru-RU" dirty="0" smtClean="0"/>
          </a:p>
          <a:p>
            <a:pPr marL="0" indent="274320" algn="just">
              <a:buNone/>
            </a:pPr>
            <a:r>
              <a:rPr lang="ru-RU" dirty="0" smtClean="0"/>
              <a:t>Главными союзниками в нашей работе по формированию привычки к здоровому образу жизни у малышей являются родители.     И наша работа должна быть направлена на то, чтобы доказать что без их участия мы не сможем добиться хороших результатов, только они являются самым ярким примером для своих детей.</a:t>
            </a:r>
          </a:p>
          <a:p>
            <a:pPr marL="0" indent="274320" algn="just">
              <a:buNone/>
            </a:pPr>
            <a:r>
              <a:rPr lang="ru-RU" dirty="0" smtClean="0"/>
              <a:t> Таким образом, необходимо с малых лет приобщать ребенка в семейном и общественном воспитание к здоровому образу жизни формировать у малыша навыки охраны личного здоровья и бережного отношения к здоровью окружающих.</a:t>
            </a:r>
          </a:p>
          <a:p>
            <a:pPr marL="0" indent="274320" algn="just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Актуальность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В настоящее время одной из приоритетных задач, стоящих перед педагогами, является сохранение здоровья детей в процессе воспитания и обучения.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Проблема раннего формирования культуры здоровья актуальна, своевременна и достаточно сложна. Известно, что дошкольный возраст является решающим в формировании фундамента физического и психического здоровья. Ведь именно до 7 лет человек проходит огромный путь развития, не повторяемый на протяжении последующей жизни. Именно в этот период идет интенсивное развитие органов и становление функциональных систем организма, закладываются основные черты личности, отношение к себе и окружающим. Важно на этом этапе сформировать у детей базу знаний и практических навыков здорового образа жизни, осознанную потребность в систематических занятий физической культурой и спортом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/>
              <a:t>Основные компоненты здорового образа жизни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Рациональный режим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800" dirty="0" smtClean="0"/>
              <a:t>При правильном и строгом соблюдении режима дня,  вырабатывается четкий ритм функционирования организма. А это в свою очередь создает наилучшие условия для работы и восстановления, тем самым способствует укреплению здоровья.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800" dirty="0" smtClean="0"/>
              <a:t>При проведении режимных процессов следует придерживаться следующих правил:</a:t>
            </a:r>
          </a:p>
          <a:p>
            <a:pPr lvl="0"/>
            <a:r>
              <a:rPr lang="ru-RU" sz="2800" dirty="0" smtClean="0"/>
              <a:t>Полное и своевременное удовлетворение всех органических потребностей детей (во сне, питании). </a:t>
            </a:r>
          </a:p>
          <a:p>
            <a:pPr lvl="0"/>
            <a:r>
              <a:rPr lang="ru-RU" sz="2800" dirty="0" smtClean="0"/>
              <a:t>Тщательный гигиенический уход, обеспечение чистоты тела, одежды, постели.</a:t>
            </a:r>
          </a:p>
          <a:p>
            <a:pPr lvl="0"/>
            <a:r>
              <a:rPr lang="ru-RU" sz="2800" dirty="0" smtClean="0"/>
              <a:t>Привлечение детей к посильному участию в режимных процессах.</a:t>
            </a:r>
          </a:p>
          <a:p>
            <a:pPr lvl="0"/>
            <a:r>
              <a:rPr lang="ru-RU" sz="2800" dirty="0" smtClean="0"/>
              <a:t>Формирование культурно-гигиенических навыков.</a:t>
            </a:r>
          </a:p>
          <a:p>
            <a:pPr lvl="0"/>
            <a:r>
              <a:rPr lang="ru-RU" sz="2800" dirty="0" smtClean="0"/>
              <a:t>Эмоциональное общение в ходе выполнения режимных процессов.</a:t>
            </a:r>
          </a:p>
          <a:p>
            <a:pPr lvl="0"/>
            <a:r>
              <a:rPr lang="ru-RU" sz="2800" dirty="0" smtClean="0"/>
              <a:t>Учет потребностей детей, индивидуальных особенностей каждого ребенка.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292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91225"/>
          </a:xfrm>
        </p:spPr>
        <p:txBody>
          <a:bodyPr>
            <a:normAutofit fontScale="900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Правильное питание</a:t>
            </a:r>
          </a:p>
          <a:p>
            <a:pPr marL="0" indent="274320">
              <a:buNone/>
            </a:pPr>
            <a:r>
              <a:rPr lang="ru-RU" sz="2400" dirty="0" smtClean="0"/>
              <a:t>В  детском возрасте особенно велика роль питания, когда формируется пищевой стереотип, закладываются типологические особенности взрослого человека. Именно поэтому от правильно организованного питания в детском возрасте во многом зависит состояние здоровья.</a:t>
            </a:r>
          </a:p>
          <a:p>
            <a:pPr>
              <a:buNone/>
            </a:pPr>
            <a:r>
              <a:rPr lang="ru-RU" sz="2400" dirty="0" smtClean="0"/>
              <a:t>Основные принципы рационального питания:</a:t>
            </a:r>
          </a:p>
          <a:p>
            <a:pPr lvl="0"/>
            <a:r>
              <a:rPr lang="ru-RU" sz="2400" dirty="0" smtClean="0"/>
              <a:t>Обеспечение баланса</a:t>
            </a:r>
          </a:p>
          <a:p>
            <a:pPr lvl="0"/>
            <a:r>
              <a:rPr lang="ru-RU" sz="2400" dirty="0" smtClean="0"/>
              <a:t>Удовлетворение потребностей организма в основных питательных веществах, витаминах и минералах.</a:t>
            </a:r>
          </a:p>
          <a:p>
            <a:pPr lvl="0"/>
            <a:r>
              <a:rPr lang="ru-RU" sz="2400" dirty="0" smtClean="0"/>
              <a:t>Соблюдение режима питания.</a:t>
            </a:r>
          </a:p>
          <a:p>
            <a:r>
              <a:rPr lang="ru-RU" sz="2400" dirty="0" smtClean="0"/>
              <a:t>Рациональное питание детей является одним из основных факторов внешней среды, определяющих нормальное развитие ребенка. Оно оказывает самое непосредственное влияние на жизнедеятельность, рост, состояние здоровья ребенка, повышает устойчивость к различным неблагоприятным воздействиям. </a:t>
            </a:r>
          </a:p>
          <a:p>
            <a:pPr marL="0" indent="274320">
              <a:buNone/>
            </a:pPr>
            <a:endParaRPr lang="ru-RU" sz="2400" dirty="0" smtClean="0"/>
          </a:p>
          <a:p>
            <a:pPr marL="0" indent="274320">
              <a:buNone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7"/>
            <a:ext cx="8280920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Рациональная двигательная активность</a:t>
            </a:r>
          </a:p>
          <a:p>
            <a:pPr marL="0" indent="274320" algn="just">
              <a:buNone/>
            </a:pPr>
            <a:r>
              <a:rPr lang="ru-RU" sz="2400" dirty="0" smtClean="0"/>
              <a:t>Культура здоровья и культура движения – два взаимосвязанных компонента в жизни ребенка. Активная двигательная деятельность, помимо положительного воздействия на здоровье и физическое развитие, обеспечивает  </a:t>
            </a:r>
            <a:r>
              <a:rPr lang="ru-RU" sz="2400" dirty="0" err="1" smtClean="0"/>
              <a:t>психоэмоциональный</a:t>
            </a:r>
            <a:r>
              <a:rPr lang="ru-RU" sz="2400" dirty="0" smtClean="0"/>
              <a:t> комфорт ребенка. </a:t>
            </a:r>
          </a:p>
          <a:p>
            <a:pPr>
              <a:buNone/>
            </a:pPr>
            <a:r>
              <a:rPr lang="ru-RU" sz="2400" dirty="0" smtClean="0"/>
              <a:t>Средства двигательной направленности</a:t>
            </a:r>
          </a:p>
          <a:p>
            <a:r>
              <a:rPr lang="ru-RU" sz="2400" dirty="0" smtClean="0"/>
              <a:t>Физические упражнения;</a:t>
            </a:r>
          </a:p>
          <a:p>
            <a:r>
              <a:rPr lang="ru-RU" sz="2400" dirty="0" smtClean="0"/>
              <a:t>Физкультминутки;</a:t>
            </a:r>
          </a:p>
          <a:p>
            <a:r>
              <a:rPr lang="ru-RU" sz="2400" dirty="0" smtClean="0"/>
              <a:t>Эмоциональные разрядки;</a:t>
            </a:r>
          </a:p>
          <a:p>
            <a:r>
              <a:rPr lang="ru-RU" sz="2400" dirty="0" smtClean="0"/>
              <a:t>Гимнастика (оздоровительная после сна) ;</a:t>
            </a:r>
          </a:p>
          <a:p>
            <a:r>
              <a:rPr lang="ru-RU" sz="2400" dirty="0" smtClean="0"/>
              <a:t>Пальчиковая гимнастика, зрительная, дыхательная, корригирующая;</a:t>
            </a:r>
          </a:p>
          <a:p>
            <a:r>
              <a:rPr lang="ru-RU" sz="2400" dirty="0" smtClean="0"/>
              <a:t>Подвижные и спортивные игры способствуют улучшению работы всех органов и организма в целом.</a:t>
            </a:r>
          </a:p>
          <a:p>
            <a:pPr>
              <a:buNone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9"/>
            <a:ext cx="8280919" cy="5343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5991944"/>
          </a:xfrm>
        </p:spPr>
        <p:txBody>
          <a:bodyPr>
            <a:normAutofit fontScale="85000" lnSpcReduction="10000"/>
          </a:bodyPr>
          <a:lstStyle/>
          <a:p>
            <a:pPr marL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двигательной культуры у дошкольников</a:t>
            </a:r>
          </a:p>
          <a:p>
            <a:pPr marL="0" indent="274320">
              <a:buNone/>
            </a:pPr>
            <a:r>
              <a:rPr lang="ru-RU" dirty="0" smtClean="0"/>
              <a:t>Двигательная культура дошкольников начинается с формирования структуры естественных движений и развития двигательных способностей, создания условий для творческого освоения детьми эталонов движения в различных ситуациях, формирования двигательного воображения, способности эмоционально переживать движения.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274320">
              <a:buNone/>
            </a:pPr>
            <a:r>
              <a:rPr lang="ru-RU" dirty="0" smtClean="0"/>
              <a:t>Основными условиями формирования двигательной культуры являются:</a:t>
            </a:r>
          </a:p>
          <a:p>
            <a:pPr lvl="0"/>
            <a:r>
              <a:rPr lang="ru-RU" dirty="0" smtClean="0"/>
              <a:t>Воспитание у детей осознанного отношения к выполнению двигательных действий.</a:t>
            </a:r>
          </a:p>
          <a:p>
            <a:pPr lvl="0"/>
            <a:r>
              <a:rPr lang="ru-RU" dirty="0" smtClean="0"/>
              <a:t>Развитие воображения при выполнении двигательных действий.</a:t>
            </a:r>
          </a:p>
          <a:p>
            <a:pPr lvl="0"/>
            <a:r>
              <a:rPr lang="ru-RU" dirty="0" smtClean="0"/>
              <a:t>Включение сенсорных систем при воспитании двигательной культуры.</a:t>
            </a:r>
          </a:p>
          <a:p>
            <a:r>
              <a:rPr lang="ru-RU" dirty="0" smtClean="0"/>
              <a:t>Создание оптимальных условий для каждого ребенка в процессе освоения двигательного опыта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710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Воспитание основ здорового образа жизни у дошкольников </vt:lpstr>
      <vt:lpstr>Актуальность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основ здорового образа жизни у дошкольников </dc:title>
  <dc:creator>DJ OBEY</dc:creator>
  <cp:lastModifiedBy>DJ OBEY</cp:lastModifiedBy>
  <cp:revision>14</cp:revision>
  <dcterms:created xsi:type="dcterms:W3CDTF">2014-10-24T06:33:52Z</dcterms:created>
  <dcterms:modified xsi:type="dcterms:W3CDTF">2014-10-28T18:34:39Z</dcterms:modified>
</cp:coreProperties>
</file>